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x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x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-italic.fntdata"/><Relationship Id="rId14" Type="http://schemas.openxmlformats.org/officeDocument/2006/relationships/font" Target="fonts/Exo-bold.fntdata"/><Relationship Id="rId16" Type="http://schemas.openxmlformats.org/officeDocument/2006/relationships/font" Target="fonts/Ex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a9557052772fbd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a9557052772fbd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1b49354b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1b49354b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4bf93d3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c4bf93d3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We do road mapping due to the following issues;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-It provides access to settlements.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-It provides access to social services like hospitals,schools, employment.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-It Facilitates  economic growth and development.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1b49354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1b49354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1f796221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1f796221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1b49354b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1b49354b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1b49354b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1b49354b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hotosm.org/updates/reaching-inaccessible-communities-through-road-mapping-for-sustainable-development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m.nsosm.com/%E2%80%8B" TargetMode="External"/><Relationship Id="rId4" Type="http://schemas.openxmlformats.org/officeDocument/2006/relationships/hyperlink" Target="https://tm.nsosm.com/%E2%80%8B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lpW8Hooq3ttgKJUWLdPNWzQ_c27sk95FuDf8K0Wx93U/edit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581ymcI5SuBYm9rp7a8jbrFf3T5x7sVo/view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427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Leveraging AI for Road Mapping in Tanzania</a:t>
            </a:r>
            <a:endParaRPr sz="4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A86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 Post</a:t>
            </a:r>
            <a:endParaRPr sz="4000">
              <a:solidFill>
                <a:srgbClr val="4A86E8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275" y="102525"/>
            <a:ext cx="1149475" cy="121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27100"/>
            <a:ext cx="2540226" cy="10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75" y="0"/>
            <a:ext cx="727449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Reasons for Mapping Roads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4260300" cy="3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Connecting people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Bridging the gap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Humanitarian purpose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Criteria for Selecting towns in Tanzania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 Capita Income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Existing roads on OSM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200" y="1152475"/>
            <a:ext cx="4039476" cy="351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281575"/>
            <a:ext cx="891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Road Import- Mapping</a:t>
            </a:r>
            <a:r>
              <a:rPr lang="en" sz="2800">
                <a:solidFill>
                  <a:schemeClr val="dk1"/>
                </a:solidFill>
              </a:rPr>
              <a:t> Methodology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016250" y="1153725"/>
            <a:ext cx="68841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>
                <a:solidFill>
                  <a:schemeClr val="dk1"/>
                </a:solidFill>
              </a:rPr>
              <a:t>Tasking Manager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>
                <a:solidFill>
                  <a:schemeClr val="dk1"/>
                </a:solidFill>
              </a:rPr>
              <a:t>Mapping guideline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>
                <a:solidFill>
                  <a:schemeClr val="dk1"/>
                </a:solidFill>
              </a:rPr>
              <a:t>JOSM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>
                <a:solidFill>
                  <a:schemeClr val="dk1"/>
                </a:solidFill>
              </a:rPr>
              <a:t>Ground truthing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1. </a:t>
            </a:r>
            <a:r>
              <a:rPr b="1" lang="en">
                <a:solidFill>
                  <a:schemeClr val="dk1"/>
                </a:solidFill>
              </a:rPr>
              <a:t>TASKING MANAGER (NSOSMTM) (</a:t>
            </a:r>
            <a:r>
              <a:rPr lang="en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https://tm.nsosm.com/</a:t>
            </a:r>
            <a:r>
              <a:rPr b="1"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​</a:t>
            </a:r>
            <a:r>
              <a:rPr b="1" lang="en">
                <a:solidFill>
                  <a:schemeClr val="dk1"/>
                </a:solidFill>
              </a:rPr>
              <a:t>)</a:t>
            </a:r>
            <a:endParaRPr b="1">
              <a:solidFill>
                <a:srgbClr val="53585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Is the tool for coordination of volunteers and organization of groups to map on OpenStreetMap.</a:t>
            </a:r>
            <a:endParaRPr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The purpose of the tool is to divide up a mapping job into smaller tasks that can be completed rapidly.</a:t>
            </a:r>
            <a:endParaRPr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57775"/>
            <a:ext cx="8520600" cy="5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2.Mapping Guideline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804650"/>
            <a:ext cx="8520600" cy="4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Tanzania Mapping Guideline</a:t>
            </a:r>
            <a:endParaRPr sz="20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125" y="1418525"/>
            <a:ext cx="6468374" cy="3201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3.JOSM(MapwithAI)</a:t>
            </a:r>
            <a:endParaRPr/>
          </a:p>
        </p:txBody>
      </p:sp>
      <p:pic>
        <p:nvPicPr>
          <p:cNvPr id="87" name="Google Shape;87;p18" title="TARURA WORKSHOP - MAPPING PROCES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9415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4.Ground Truthing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667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Ground verification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Roads/Street Names together with Bridges and culverts points mapping, 11 Dodoma Urban wards were Mapped, 482 road segments were mapped with 301 bridges and culverts points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Mapillary Mapping. A total of 10,814 photo were uploaded to Mapillary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transport stops mapping, 255 stops were collected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relationships with Institute of Rural Development Planning (IRDP) youth mappers  and the Tanzania Rural and Urban Roads Authority (TARURA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Gained new skills from community member, TARURA and IRDP youth mappers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            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